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présentent des utilisations très simples des outils de visualisation de données disponibles dans le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résultats plus complexes à l'aide des mêmes outils. Par exemple, si nous regardons ce graphique, nous pouvons voir qu'il montre la performance globale en matière de fourniture de vaccins essentiels par région par rapport à un objectif attendu et, </a:t>
            </a:r>
          </a:p>
          <a:p txid="5699e2df3083bbdb9ce985fb6231d2fe">
            <a:r>
              <a:rPr lang="en-US">
                <a:solidFill>
                  <a:srgbClr val="000000"/>
                </a:solidFill>
              </a:rPr>
              <a:t>surtout, nous pouvons ajouter des descriptions et des interprétations à ces résultats sur la base des données affichées. Cela vous permet donc de donner un peu plus de contexte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sortie et ajouter une description qui explique ce que nous cherchons à mesurer. Par exemple, "si la couverture du BCG est supérieure à 90%, cela signifie que nous devrions maintenir les efforts tels qu'ils sont".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DEMO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